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Co-Ownership &amp; Severance in Land Law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An Overview of Key Concepts, Rules, and Cases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is Co-Ownership?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Two or more people hold an interest in the same land at the same time.</a:t>
            </a:r>
          </a:p>
          <a:p>
            <a:r>
              <a:t>Legal Title: Max 4 owners, held as joint tenants (LPA 1925, s.34(2)).</a:t>
            </a:r>
          </a:p>
          <a:p>
            <a:r>
              <a:t>Equity: May be joint tenancy or tenancy in common.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Types of Beneficial Ownership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Joint Tenancy: One whole; right of survivorship applies.</a:t>
            </a:r>
          </a:p>
          <a:p>
            <a:r>
              <a:t>Tenancy in Common: Separate shares; no survivorship.</a:t>
            </a:r>
          </a:p>
          <a:p>
            <a:r>
              <a:t>Shares can be unequal and passed by will.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How to Identify a Joint Tenancy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Four Unities (PITT): Possession, Interest, Time, Title.</a:t>
            </a:r>
          </a:p>
          <a:p>
            <a:r>
              <a:t>Missing a unity → Tenancy in Common.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is Severance?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Process of ending a joint tenancy in equity.</a:t>
            </a:r>
          </a:p>
          <a:p>
            <a:r>
              <a:t>Creates a tenancy in common with separate shares.</a:t>
            </a:r>
          </a:p>
          <a:p>
            <a:r>
              <a:t>Legal title remains joint tenancy.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Severance by Written Notice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Law of Property Act 1925, s.36(2): Clear, immediate intention needed.</a:t>
            </a:r>
          </a:p>
          <a:p>
            <a:r>
              <a:t>Cases: Harris v Goddard, Kinch v Bullard, Re 88 Berkeley Road.</a:t>
            </a:r>
          </a:p>
          <a:p>
            <a:r>
              <a:t>Proper service (LPA 1925, s.196) validates notice.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Williams v Hensman: 3 Traditional Routes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Act on own share (e.g., sale/mortgage).</a:t>
            </a:r>
          </a:p>
          <a:p>
            <a:r>
              <a:t>2. Mutual agreement to sever.</a:t>
            </a:r>
          </a:p>
          <a:p>
            <a:r>
              <a:t>3. Course of dealing suggests separate shares.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Disputes: TOLATA 1996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Section 14: Apply to court for resolution.</a:t>
            </a:r>
          </a:p>
          <a:p>
            <a:r>
              <a:t>Section 15: Court considers purpose, use, children, creditors.</a:t>
            </a:r>
          </a:p>
          <a:p>
            <a:r>
              <a:t>Sections 6 &amp; 11: Trustees manage and consult beneficiaries.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Overreaching: Protecting Buyers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Purchase money paid to 2+ trustees severs beneficial rights.</a:t>
            </a:r>
          </a:p>
          <a:p>
            <a:r>
              <a:t>Rights shift from land to money pot (LPA 1925, ss.2 &amp; 27).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Cases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Goodman v Gallant – Express shares rule.</a:t>
            </a:r>
          </a:p>
          <a:p>
            <a:r>
              <a:t>Stack v Dowden / Jones v Kernott – Infer shares from conduct.</a:t>
            </a:r>
          </a:p>
          <a:p>
            <a:r>
              <a:t>Lake v Craddock / Malayan Credit – Business cases favor TIC.</a:t>
            </a:r>
          </a:p>
          <a:p>
            <a:r>
              <a:t>Re K – Homicide severs survivorship.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Summary Checklist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Legal title = joint tenancy (LPA 1925).</a:t>
            </a:r>
          </a:p>
          <a:p>
            <a:r>
              <a:t>Beneficial title = joint or common depending on facts.</a:t>
            </a:r>
          </a:p>
          <a:p>
            <a:r>
              <a:t>Severance = s.36(2) notice or Williams v Hensman routes.</a:t>
            </a:r>
          </a:p>
          <a:p>
            <a:r>
              <a:t>Disputes = TOLATA 1996 remedies.</a:t>
            </a:r>
          </a:p>
          <a:p>
            <a:r>
              <a:t>Buyers protected via overreaching (LPA 1925, ss.2 &amp; 27).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